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F828-8ADD-A941-A754-0FC45EC0D3D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BF7A-C1EB-344B-BC9B-65027A94E2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F828-8ADD-A941-A754-0FC45EC0D3D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BF7A-C1EB-344B-BC9B-65027A94E2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F828-8ADD-A941-A754-0FC45EC0D3D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BF7A-C1EB-344B-BC9B-65027A94E2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F828-8ADD-A941-A754-0FC45EC0D3D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BF7A-C1EB-344B-BC9B-65027A94E2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F828-8ADD-A941-A754-0FC45EC0D3D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BF7A-C1EB-344B-BC9B-65027A94E2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F828-8ADD-A941-A754-0FC45EC0D3D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BF7A-C1EB-344B-BC9B-65027A94E2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F828-8ADD-A941-A754-0FC45EC0D3D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BF7A-C1EB-344B-BC9B-65027A94E2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F828-8ADD-A941-A754-0FC45EC0D3D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BF7A-C1EB-344B-BC9B-65027A94E2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F828-8ADD-A941-A754-0FC45EC0D3D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BF7A-C1EB-344B-BC9B-65027A94E2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F828-8ADD-A941-A754-0FC45EC0D3D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BF7A-C1EB-344B-BC9B-65027A94E2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F828-8ADD-A941-A754-0FC45EC0D3D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BF7A-C1EB-344B-BC9B-65027A94E28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F828-8ADD-A941-A754-0FC45EC0D3D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ABF7A-C1EB-344B-BC9B-65027A94E28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1600" y="116959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8193" y="5608612"/>
            <a:ext cx="9346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Выполнила: студентка группы ОЗ.102. </a:t>
            </a:r>
            <a:r>
              <a:rPr lang="ru-RU" dirty="0" err="1"/>
              <a:t>Сенчурина</a:t>
            </a:r>
            <a:r>
              <a:rPr lang="ru-RU" dirty="0"/>
              <a:t> Анна.</a:t>
            </a:r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/>
              <a:t>Преподаватель: </a:t>
            </a:r>
            <a:r>
              <a:rPr lang="ru-RU" dirty="0" err="1"/>
              <a:t>Кряжева</a:t>
            </a:r>
            <a:r>
              <a:rPr lang="ru-RU" dirty="0"/>
              <a:t> Н.А.</a:t>
            </a:r>
            <a:endParaRPr lang="ru-RU" dirty="0"/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52" y="775614"/>
            <a:ext cx="4250736" cy="3818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9793" y="137979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47419" y="1169598"/>
            <a:ext cx="622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Презентация на тему « Комплекс упражнений для восстановления по методу Йозефа  </a:t>
            </a:r>
            <a:r>
              <a:rPr lang="ru-RU" dirty="0" err="1"/>
              <a:t>Пилатеса</a:t>
            </a:r>
            <a:r>
              <a:rPr lang="ru-RU" dirty="0"/>
              <a:t> «.</a:t>
            </a: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230" y="-990600"/>
            <a:ext cx="11907520" cy="74021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28065"/>
            <a:ext cx="12236659" cy="112251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0"/>
            <a:ext cx="10629265" cy="71659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98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9" y="169333"/>
            <a:ext cx="7474857" cy="6007630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16" y="-286774"/>
            <a:ext cx="8275483" cy="627642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-152400"/>
            <a:ext cx="8734425" cy="65601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935" y="-2062726"/>
            <a:ext cx="12863870" cy="10983451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WPS Presentation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Сенчурина Нюта</dc:creator>
  <cp:lastModifiedBy>anutk</cp:lastModifiedBy>
  <cp:revision>4</cp:revision>
  <dcterms:created xsi:type="dcterms:W3CDTF">2021-12-08T12:32:00Z</dcterms:created>
  <dcterms:modified xsi:type="dcterms:W3CDTF">2021-12-08T14:52:47Z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512E4D4238F944F38458FB2E1622C3BD</vt:lpwstr>
  </property>
  <property fmtid="{D5CDD505-2E9C-101B-9397-08002B2CF9AE}" pid="3" name="KSOProductBuildVer">
    <vt:lpwstr>1049-11.2.0.10351</vt:lpwstr>
  </property>
</Properties>
</file>